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B4BD3-9CBB-41D9-AFAB-BA2C0C71E94A}"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B4BD3-9CBB-41D9-AFAB-BA2C0C71E94A}"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B4BD3-9CBB-41D9-AFAB-BA2C0C71E94A}"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B4BD3-9CBB-41D9-AFAB-BA2C0C71E94A}"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B4BD3-9CBB-41D9-AFAB-BA2C0C71E94A}"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B4BD3-9CBB-41D9-AFAB-BA2C0C71E94A}"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B4BD3-9CBB-41D9-AFAB-BA2C0C71E94A}"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B4BD3-9CBB-41D9-AFAB-BA2C0C71E94A}"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7F65E-8408-416C-B10F-3FEB2D4CF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C:\Users\This%20PC\Downloads\DanGaTrongSanBaiHatPhap-TopCaThieuNhiTP.HCM-2416419.mp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audio" Target="file:///C:\Users\This%20PC\Downloads\DanVitCon-HopCa_rxnt.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n4"/>
          <p:cNvPicPr>
            <a:picLocks noChangeAspect="1" noChangeArrowheads="1"/>
          </p:cNvPicPr>
          <p:nvPr/>
        </p:nvPicPr>
        <p:blipFill>
          <a:blip r:embed="rId2" cstate="print"/>
          <a:srcRect/>
          <a:stretch>
            <a:fillRect/>
          </a:stretch>
        </p:blipFill>
        <p:spPr bwMode="auto">
          <a:xfrm>
            <a:off x="0" y="-457200"/>
            <a:ext cx="9324975" cy="7315200"/>
          </a:xfrm>
          <a:prstGeom prst="rect">
            <a:avLst/>
          </a:prstGeom>
          <a:noFill/>
          <a:ln w="9525">
            <a:noFill/>
            <a:miter lim="800000"/>
            <a:headEnd/>
            <a:tailEnd/>
          </a:ln>
        </p:spPr>
      </p:pic>
      <p:sp>
        <p:nvSpPr>
          <p:cNvPr id="3" name="Text Box 10"/>
          <p:cNvSpPr txBox="1">
            <a:spLocks noChangeArrowheads="1"/>
          </p:cNvSpPr>
          <p:nvPr/>
        </p:nvSpPr>
        <p:spPr bwMode="auto">
          <a:xfrm>
            <a:off x="928688" y="1714500"/>
            <a:ext cx="7891462" cy="523875"/>
          </a:xfrm>
          <a:prstGeom prst="rect">
            <a:avLst/>
          </a:prstGeom>
          <a:noFill/>
          <a:ln w="9525">
            <a:noFill/>
            <a:miter lim="800000"/>
            <a:headEnd/>
            <a:tailEnd/>
          </a:ln>
        </p:spPr>
        <p:txBody>
          <a:bodyPr>
            <a:spAutoFit/>
          </a:bodyPr>
          <a:lstStyle/>
          <a:p>
            <a:pPr algn="ctr" eaLnBrk="1" hangingPunct="1">
              <a:spcBef>
                <a:spcPct val="50000"/>
              </a:spcBef>
            </a:pPr>
            <a:r>
              <a:rPr lang="en-US" altLang="vi-VN" sz="2800" b="1" dirty="0" err="1">
                <a:solidFill>
                  <a:srgbClr val="0000FF"/>
                </a:solidFill>
                <a:latin typeface="Times New Roman" pitchFamily="18" charset="0"/>
                <a:cs typeface="Times New Roman" pitchFamily="18" charset="0"/>
              </a:rPr>
              <a:t>Lĩnh</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vực</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phát</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triển</a:t>
            </a:r>
            <a:r>
              <a:rPr lang="en-US" altLang="vi-VN" sz="2800" b="1" dirty="0">
                <a:solidFill>
                  <a:srgbClr val="0000FF"/>
                </a:solidFill>
                <a:latin typeface="Times New Roman" pitchFamily="18" charset="0"/>
                <a:cs typeface="Times New Roman" pitchFamily="18" charset="0"/>
              </a:rPr>
              <a:t> </a:t>
            </a:r>
            <a:r>
              <a:rPr lang="en-US" altLang="vi-VN" sz="2800" b="1" dirty="0" err="1" smtClean="0">
                <a:solidFill>
                  <a:srgbClr val="0000FF"/>
                </a:solidFill>
                <a:latin typeface="Times New Roman" pitchFamily="18" charset="0"/>
                <a:cs typeface="Times New Roman" pitchFamily="18" charset="0"/>
              </a:rPr>
              <a:t>ngôn</a:t>
            </a:r>
            <a:r>
              <a:rPr lang="en-US" altLang="vi-VN" sz="2800" b="1" dirty="0" smtClean="0">
                <a:solidFill>
                  <a:srgbClr val="0000FF"/>
                </a:solidFill>
                <a:latin typeface="Times New Roman" pitchFamily="18" charset="0"/>
                <a:cs typeface="Times New Roman" pitchFamily="18" charset="0"/>
              </a:rPr>
              <a:t> </a:t>
            </a:r>
            <a:r>
              <a:rPr lang="en-US" altLang="vi-VN" sz="2800" b="1" dirty="0" err="1" smtClean="0">
                <a:solidFill>
                  <a:srgbClr val="0000FF"/>
                </a:solidFill>
                <a:latin typeface="Times New Roman" pitchFamily="18" charset="0"/>
                <a:cs typeface="Times New Roman" pitchFamily="18" charset="0"/>
              </a:rPr>
              <a:t>ngữ</a:t>
            </a:r>
            <a:endParaRPr lang="en-US" altLang="vi-VN" sz="2800" b="1" dirty="0">
              <a:solidFill>
                <a:srgbClr val="0000FF"/>
              </a:solidFill>
              <a:latin typeface="Times New Roman" pitchFamily="18" charset="0"/>
              <a:cs typeface="Times New Roman" pitchFamily="18" charset="0"/>
            </a:endParaRPr>
          </a:p>
        </p:txBody>
      </p:sp>
      <p:sp>
        <p:nvSpPr>
          <p:cNvPr id="4" name="Text Box 11"/>
          <p:cNvSpPr txBox="1">
            <a:spLocks noChangeArrowheads="1"/>
          </p:cNvSpPr>
          <p:nvPr/>
        </p:nvSpPr>
        <p:spPr bwMode="auto">
          <a:xfrm>
            <a:off x="838200" y="2362200"/>
            <a:ext cx="7848600" cy="3653308"/>
          </a:xfrm>
          <a:prstGeom prst="rect">
            <a:avLst/>
          </a:prstGeom>
          <a:noFill/>
          <a:ln w="9525">
            <a:noFill/>
            <a:miter lim="800000"/>
            <a:headEnd/>
            <a:tailEnd/>
          </a:ln>
        </p:spPr>
        <p:txBody>
          <a:bodyPr>
            <a:spAutoFit/>
          </a:bodyPr>
          <a:lstStyle/>
          <a:p>
            <a:pPr>
              <a:spcBef>
                <a:spcPct val="50000"/>
              </a:spcBef>
            </a:pPr>
            <a:r>
              <a:rPr lang="en-US" altLang="vi-VN" sz="2800" b="1" dirty="0" smtClean="0">
                <a:solidFill>
                  <a:srgbClr val="000099"/>
                </a:solidFill>
                <a:latin typeface=".VnTime" pitchFamily="34"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nói</a:t>
            </a:r>
            <a:r>
              <a:rPr lang="en-US" sz="2800" b="1" dirty="0" smtClean="0">
                <a:latin typeface="Times New Roman" pitchFamily="18" charset="0"/>
                <a:cs typeface="Times New Roman" pitchFamily="18" charset="0"/>
              </a:rPr>
              <a:t> “Con </a:t>
            </a:r>
            <a:r>
              <a:rPr lang="en-US" sz="2800" b="1" dirty="0" err="1" smtClean="0">
                <a:latin typeface="Times New Roman" pitchFamily="18" charset="0"/>
                <a:cs typeface="Times New Roman" pitchFamily="18" charset="0"/>
              </a:rPr>
              <a:t>gà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trống</a:t>
            </a:r>
            <a:r>
              <a:rPr lang="en-US" sz="2800" b="1" dirty="0" smtClean="0">
                <a:latin typeface="Times New Roman" pitchFamily="18" charset="0"/>
                <a:cs typeface="Times New Roman" pitchFamily="18" charset="0"/>
              </a:rPr>
              <a:t> – con </a:t>
            </a:r>
            <a:r>
              <a:rPr lang="en-US" sz="2800" b="1" dirty="0" err="1" smtClean="0">
                <a:latin typeface="Times New Roman" pitchFamily="18" charset="0"/>
                <a:cs typeface="Times New Roman" pitchFamily="18" charset="0"/>
              </a:rPr>
              <a:t>vịt</a:t>
            </a:r>
            <a:r>
              <a:rPr lang="en-US" sz="2800" b="1" dirty="0" smtClean="0">
                <a:latin typeface="Times New Roman" pitchFamily="18" charset="0"/>
                <a:cs typeface="Times New Roman" pitchFamily="18" charset="0"/>
              </a:rPr>
              <a:t>”</a:t>
            </a:r>
          </a:p>
          <a:p>
            <a:pPr algn="ctr">
              <a:spcBef>
                <a:spcPct val="20000"/>
              </a:spcBef>
              <a:defRPr/>
            </a:pPr>
            <a:r>
              <a:rPr lang="en-US" sz="2800" b="1" dirty="0" err="1">
                <a:latin typeface="Times New Roman" pitchFamily="18" charset="0"/>
                <a:cs typeface="Times New Roman" pitchFamily="18" charset="0"/>
              </a:rPr>
              <a:t>Đối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Nhóm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24 – 36 </a:t>
            </a:r>
            <a:r>
              <a:rPr lang="en-US" sz="2800" b="1" dirty="0" err="1">
                <a:latin typeface="Times New Roman" pitchFamily="18" charset="0"/>
                <a:cs typeface="Times New Roman" pitchFamily="18" charset="0"/>
              </a:rPr>
              <a:t>tháng</a:t>
            </a:r>
            <a:endParaRPr lang="en-US" sz="2800" dirty="0">
              <a:latin typeface="Times New Roman" pitchFamily="18" charset="0"/>
              <a:cs typeface="Times New Roman" pitchFamily="18" charset="0"/>
            </a:endParaRPr>
          </a:p>
          <a:p>
            <a:pPr algn="ctr">
              <a:spcBef>
                <a:spcPct val="20000"/>
              </a:spcBef>
              <a:defRPr/>
            </a:pP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a:t>
            </a:r>
            <a:r>
              <a:rPr lang="en-US" sz="2800" b="1" dirty="0">
                <a:latin typeface="Times New Roman" pitchFamily="18" charset="0"/>
                <a:cs typeface="Times New Roman" pitchFamily="18" charset="0"/>
              </a:rPr>
              <a:t>: 10 – </a:t>
            </a:r>
            <a:r>
              <a:rPr lang="en-US" sz="2800" b="1" dirty="0" smtClean="0">
                <a:latin typeface="Times New Roman" pitchFamily="18" charset="0"/>
                <a:cs typeface="Times New Roman" pitchFamily="18" charset="0"/>
              </a:rPr>
              <a:t>15p</a:t>
            </a:r>
          </a:p>
          <a:p>
            <a:pPr>
              <a:spcBef>
                <a:spcPct val="20000"/>
              </a:spcBef>
              <a:defRPr/>
            </a:pPr>
            <a:endParaRPr lang="en-US" altLang="vi-VN" sz="2800" b="1" dirty="0">
              <a:solidFill>
                <a:srgbClr val="000099"/>
              </a:solidFill>
              <a:latin typeface="Times New Roman" pitchFamily="18" charset="0"/>
              <a:cs typeface="Times New Roman" pitchFamily="18" charset="0"/>
            </a:endParaRPr>
          </a:p>
          <a:p>
            <a:pPr algn="ctr">
              <a:spcBef>
                <a:spcPct val="20000"/>
              </a:spcBef>
              <a:defRPr/>
            </a:pPr>
            <a:r>
              <a:rPr lang="en-US" altLang="vi-VN" sz="2800" b="1" dirty="0" err="1" smtClean="0">
                <a:solidFill>
                  <a:srgbClr val="000099"/>
                </a:solidFill>
                <a:latin typeface="Times New Roman" pitchFamily="18" charset="0"/>
                <a:cs typeface="Times New Roman" pitchFamily="18" charset="0"/>
              </a:rPr>
              <a:t>Năm</a:t>
            </a:r>
            <a:r>
              <a:rPr lang="en-US" altLang="vi-VN" sz="2800" b="1" dirty="0" smtClean="0">
                <a:solidFill>
                  <a:srgbClr val="000099"/>
                </a:solidFill>
                <a:latin typeface="Times New Roman" pitchFamily="18" charset="0"/>
                <a:cs typeface="Times New Roman" pitchFamily="18" charset="0"/>
              </a:rPr>
              <a:t> </a:t>
            </a:r>
            <a:r>
              <a:rPr lang="en-US" altLang="vi-VN" sz="2800" b="1" dirty="0" err="1" smtClean="0">
                <a:solidFill>
                  <a:srgbClr val="000099"/>
                </a:solidFill>
                <a:latin typeface="Times New Roman" pitchFamily="18" charset="0"/>
                <a:cs typeface="Times New Roman" pitchFamily="18" charset="0"/>
              </a:rPr>
              <a:t>học</a:t>
            </a:r>
            <a:r>
              <a:rPr lang="en-US" altLang="vi-VN" sz="2800" b="1" dirty="0" smtClean="0">
                <a:solidFill>
                  <a:srgbClr val="000099"/>
                </a:solidFill>
                <a:latin typeface="Times New Roman" pitchFamily="18" charset="0"/>
                <a:cs typeface="Times New Roman" pitchFamily="18" charset="0"/>
              </a:rPr>
              <a:t>: 2019 - 2020</a:t>
            </a:r>
            <a:endParaRPr lang="en-US" altLang="vi-VN" sz="2800" b="1" dirty="0">
              <a:solidFill>
                <a:srgbClr val="000099"/>
              </a:solidFill>
              <a:latin typeface="Times New Roman" pitchFamily="18" charset="0"/>
              <a:cs typeface="Times New Roman" pitchFamily="18" charset="0"/>
            </a:endParaRPr>
          </a:p>
          <a:p>
            <a:pPr eaLnBrk="1" hangingPunct="1">
              <a:spcBef>
                <a:spcPct val="50000"/>
              </a:spcBef>
            </a:pPr>
            <a:endParaRPr lang="en-US" altLang="vi-VN" sz="2800" b="1" dirty="0">
              <a:solidFill>
                <a:srgbClr val="000099"/>
              </a:solidFill>
              <a:latin typeface="Times New Roman" pitchFamily="18" charset="0"/>
              <a:cs typeface="Times New Roman" pitchFamily="18" charset="0"/>
            </a:endParaRPr>
          </a:p>
          <a:p>
            <a:pPr eaLnBrk="1" hangingPunct="1">
              <a:spcBef>
                <a:spcPct val="50000"/>
              </a:spcBef>
            </a:pPr>
            <a:endParaRPr lang="en-US" altLang="vi-VN" b="1" i="1" dirty="0">
              <a:solidFill>
                <a:srgbClr val="FF3300"/>
              </a:solidFill>
              <a:latin typeface=".VnTime" pitchFamily="34" charset="0"/>
            </a:endParaRPr>
          </a:p>
        </p:txBody>
      </p:sp>
      <p:sp>
        <p:nvSpPr>
          <p:cNvPr id="5" name="Rectangle 4"/>
          <p:cNvSpPr/>
          <p:nvPr/>
        </p:nvSpPr>
        <p:spPr>
          <a:xfrm>
            <a:off x="1143000" y="457200"/>
            <a:ext cx="6705600" cy="1040285"/>
          </a:xfrm>
          <a:prstGeom prst="rect">
            <a:avLst/>
          </a:prstGeom>
        </p:spPr>
        <p:txBody>
          <a:bodyPr wrap="square">
            <a:spAutoFit/>
          </a:bodyPr>
          <a:lstStyle/>
          <a:p>
            <a:pPr lvl="0" algn="ctr">
              <a:spcBef>
                <a:spcPct val="20000"/>
              </a:spcBef>
              <a:defRPr/>
            </a:pPr>
            <a:r>
              <a:rPr lang="en-US" sz="2800" b="1" dirty="0" err="1">
                <a:solidFill>
                  <a:srgbClr val="0000FF"/>
                </a:solidFill>
                <a:latin typeface="Times New Roman" pitchFamily="18" charset="0"/>
              </a:rPr>
              <a:t>Phòng</a:t>
            </a:r>
            <a:r>
              <a:rPr lang="en-US" sz="2800" b="1" dirty="0">
                <a:solidFill>
                  <a:srgbClr val="0000FF"/>
                </a:solidFill>
                <a:latin typeface="Times New Roman" pitchFamily="18" charset="0"/>
              </a:rPr>
              <a:t> GD &amp; ĐT </a:t>
            </a:r>
            <a:r>
              <a:rPr lang="en-US" sz="2800" b="1" dirty="0" err="1">
                <a:solidFill>
                  <a:srgbClr val="0000FF"/>
                </a:solidFill>
                <a:latin typeface="Times New Roman" pitchFamily="18" charset="0"/>
              </a:rPr>
              <a:t>huyện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Gia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Lâm</a:t>
            </a:r>
            <a:endParaRPr lang="en-US" sz="2800" b="1" dirty="0">
              <a:solidFill>
                <a:srgbClr val="0000FF"/>
              </a:solidFill>
              <a:latin typeface="Times New Roman" pitchFamily="18" charset="0"/>
            </a:endParaRPr>
          </a:p>
          <a:p>
            <a:pPr lvl="0" algn="ctr">
              <a:spcBef>
                <a:spcPct val="20000"/>
              </a:spcBef>
              <a:defRPr/>
            </a:pPr>
            <a:r>
              <a:rPr lang="en-US" sz="2800" b="1" dirty="0" err="1">
                <a:solidFill>
                  <a:srgbClr val="FF0066"/>
                </a:solidFill>
                <a:latin typeface="Times New Roman" pitchFamily="18" charset="0"/>
              </a:rPr>
              <a:t>Trường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mầm</a:t>
            </a:r>
            <a:r>
              <a:rPr lang="en-US" sz="2800" b="1" dirty="0">
                <a:solidFill>
                  <a:srgbClr val="FF0066"/>
                </a:solidFill>
                <a:latin typeface="Times New Roman" pitchFamily="18" charset="0"/>
              </a:rPr>
              <a:t> non </a:t>
            </a:r>
            <a:r>
              <a:rPr lang="en-US" sz="2800" b="1" dirty="0" err="1" smtClean="0">
                <a:solidFill>
                  <a:srgbClr val="FF0066"/>
                </a:solidFill>
                <a:latin typeface="Times New Roman" pitchFamily="18" charset="0"/>
              </a:rPr>
              <a:t>Đình</a:t>
            </a:r>
            <a:r>
              <a:rPr lang="en-US" sz="2800" b="1" dirty="0" smtClean="0">
                <a:solidFill>
                  <a:srgbClr val="FF0066"/>
                </a:solidFill>
                <a:latin typeface="Times New Roman" pitchFamily="18" charset="0"/>
              </a:rPr>
              <a:t> </a:t>
            </a:r>
            <a:r>
              <a:rPr lang="en-US" sz="2800" b="1" dirty="0" err="1" smtClean="0">
                <a:solidFill>
                  <a:srgbClr val="FF0066"/>
                </a:solidFill>
                <a:latin typeface="Times New Roman" pitchFamily="18" charset="0"/>
              </a:rPr>
              <a:t>Xuyê</a:t>
            </a:r>
            <a:r>
              <a:rPr lang="en-US" sz="2800" b="1" dirty="0" err="1" smtClean="0">
                <a:solidFill>
                  <a:srgbClr val="FF0066"/>
                </a:solidFill>
                <a:latin typeface="Times New Roman" pitchFamily="18" charset="0"/>
              </a:rPr>
              <a:t>n</a:t>
            </a:r>
            <a:endParaRPr lang="en-US" sz="28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500"/>
                                        <p:tgtEl>
                                          <p:spTgt spid="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09600" y="457200"/>
            <a:ext cx="81534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333333"/>
              </a:solidFill>
              <a:effectLst/>
              <a:latin typeface=".VnAvant"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I.Mục</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đích</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yêu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cầu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thức</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tên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theo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khả</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giúp</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đỡ</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cô</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giáo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333333"/>
                </a:solidFill>
                <a:effectLst/>
                <a:latin typeface="Times New Roman" pitchFamily="18" charset="0"/>
                <a:ea typeface="Times New Roman" pitchFamily="18" charset="0"/>
                <a:cs typeface="Times New Roman" pitchFamily="18" charset="0"/>
              </a:rPr>
              <a:t>lớn</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 Cha </a:t>
            </a:r>
            <a:r>
              <a:rPr kumimoji="0" lang="en-US" sz="2000" b="0" i="0" u="none" strike="noStrike" cap="none" normalizeH="0" dirty="0" err="1" smtClean="0">
                <a:ln>
                  <a:noFill/>
                </a:ln>
                <a:solidFill>
                  <a:srgbClr val="333333"/>
                </a:solidFill>
                <a:effectLst/>
                <a:latin typeface="Times New Roman" pitchFamily="18" charset="0"/>
                <a:ea typeface="Times New Roman" pitchFamily="18" charset="0"/>
                <a:cs typeface="Times New Roman" pitchFamily="18" charset="0"/>
              </a:rPr>
              <a:t>mẹ</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Kỹ</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Rèn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đủ</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câu</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triển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khả</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chú</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ý,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ghi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nhớ</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Thái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độ</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thích</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thú</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tham</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hoạt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động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nhận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biết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tập</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a:solidFill>
                  <a:srgbClr val="FF0000"/>
                </a:solidFill>
                <a:latin typeface="Times New Roman" pitchFamily="18" charset="0"/>
                <a:ea typeface="Times New Roman" pitchFamily="18" charset="0"/>
                <a:cs typeface="Times New Roman" pitchFamily="18" charset="0"/>
              </a:rPr>
              <a:t>II.</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Chuẩn</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bị</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Đồ</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dùng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cô</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bằng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hình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ảnh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ti vi…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Nhạc</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bài</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hát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Đàn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sân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đàn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một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Đồ</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dùng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Mũ</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Hình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ảnh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5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48006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sân</a:t>
            </a:r>
            <a:endParaRPr lang="en-US" sz="2400" dirty="0">
              <a:latin typeface="Times New Roman" pitchFamily="18" charset="0"/>
              <a:cs typeface="Times New Roman" pitchFamily="18" charset="0"/>
            </a:endParaRPr>
          </a:p>
        </p:txBody>
      </p:sp>
      <p:pic>
        <p:nvPicPr>
          <p:cNvPr id="3" name="DanGaTrongSanBaiHatPhap-TopCaThieuNhiTP.HCM-2416419.mp3">
            <a:hlinkClick r:id="" action="ppaction://media"/>
          </p:cNvPr>
          <p:cNvPicPr>
            <a:picLocks noRot="1" noChangeAspect="1"/>
          </p:cNvPicPr>
          <p:nvPr>
            <a:audioFile r:link="rId1"/>
          </p:nvPr>
        </p:nvPicPr>
        <p:blipFill>
          <a:blip r:embed="rId3" cstate="print"/>
          <a:stretch>
            <a:fillRect/>
          </a:stretch>
        </p:blipFill>
        <p:spPr>
          <a:xfrm>
            <a:off x="4876800" y="18288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 fill="hold"/>
                                        <p:tgtEl>
                                          <p:spTgt spid="3"/>
                                        </p:tgtEl>
                                      </p:cBhvr>
                                    </p:cmd>
                                  </p:childTnLst>
                                </p:cTn>
                              </p:par>
                            </p:childTnLst>
                          </p:cTn>
                        </p:par>
                      </p:childTnLst>
                    </p:cTn>
                  </p:par>
                </p:childTnLst>
              </p:cTn>
              <p:nextCondLst>
                <p:cond evt="onClick" delay="0">
                  <p:tgtEl>
                    <p:spTgt spid="3"/>
                  </p:tgtEl>
                </p:cond>
              </p:nextCondLst>
            </p:seq>
            <p:audio>
              <p:cMediaNode vol="20000">
                <p:cTn id="13" fill="hold" display="0">
                  <p:stCondLst>
                    <p:cond delay="indefinite"/>
                  </p:stCondLst>
                  <p:endCondLst>
                    <p:cond evt="onStopAudio" delay="0">
                      <p:tgtEl>
                        <p:sldTgt/>
                      </p:tgtEl>
                    </p:cond>
                  </p:endCondLst>
                </p:cTn>
                <p:tgtEl>
                  <p:spTgt spid="3"/>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69342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 Con </a:t>
            </a:r>
            <a:r>
              <a:rPr lang="en-US" sz="2400" dirty="0" err="1" smtClean="0">
                <a:latin typeface="Times New Roman" pitchFamily="18" charset="0"/>
                <a:cs typeface="Times New Roman" pitchFamily="18" charset="0"/>
              </a:rPr>
              <a:t>gà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4" name="Picture 3" descr="Con Gà Trống, Gia Cầm"/>
          <p:cNvPicPr/>
          <p:nvPr/>
        </p:nvPicPr>
        <p:blipFill>
          <a:blip r:embed="rId2" cstate="print"/>
          <a:srcRect/>
          <a:stretch>
            <a:fillRect/>
          </a:stretch>
        </p:blipFill>
        <p:spPr bwMode="auto">
          <a:xfrm>
            <a:off x="838200" y="1676400"/>
            <a:ext cx="7315200" cy="4191000"/>
          </a:xfrm>
          <a:prstGeom prst="rect">
            <a:avLst/>
          </a:prstGeom>
          <a:noFill/>
          <a:ln w="9525">
            <a:noFill/>
            <a:miter lim="800000"/>
            <a:headEnd/>
            <a:tailEnd/>
          </a:ln>
        </p:spPr>
      </p:pic>
      <p:sp>
        <p:nvSpPr>
          <p:cNvPr id="5" name="TextBox 4"/>
          <p:cNvSpPr txBox="1"/>
          <p:nvPr/>
        </p:nvSpPr>
        <p:spPr>
          <a:xfrm>
            <a:off x="2667000" y="6019800"/>
            <a:ext cx="2590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Con </a:t>
            </a:r>
            <a:r>
              <a:rPr lang="en-US" sz="2400" dirty="0" err="1" smtClean="0">
                <a:solidFill>
                  <a:srgbClr val="FF0000"/>
                </a:solidFill>
                <a:latin typeface="Times New Roman" pitchFamily="18" charset="0"/>
                <a:cs typeface="Times New Roman" pitchFamily="18" charset="0"/>
              </a:rPr>
              <a:t>Gà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Trống</a:t>
            </a:r>
            <a:r>
              <a:rPr lang="en-US" sz="2400" dirty="0" smtClean="0">
                <a:solidFill>
                  <a:srgbClr val="FF0000"/>
                </a:solidFill>
                <a:latin typeface="Times New Roman" pitchFamily="18" charset="0"/>
                <a:cs typeface="Times New Roman" pitchFamily="18" charset="0"/>
              </a:rPr>
              <a:t> ạ</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5438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con : </a:t>
            </a:r>
            <a:r>
              <a:rPr lang="en-US" sz="2000" dirty="0" err="1" smtClean="0">
                <a:latin typeface="Times New Roman" pitchFamily="18" charset="0"/>
                <a:cs typeface="Times New Roman" pitchFamily="18" charset="0"/>
              </a:rPr>
              <a:t>Gà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gáy</a:t>
            </a:r>
            <a:r>
              <a:rPr lang="en-US" sz="2000" dirty="0" smtClean="0">
                <a:latin typeface="Times New Roman" pitchFamily="18" charset="0"/>
                <a:cs typeface="Times New Roman" pitchFamily="18" charset="0"/>
              </a:rPr>
              <a:t>? Ò ó o.</a:t>
            </a:r>
            <a:endParaRPr lang="en-US" sz="2000" dirty="0">
              <a:latin typeface="Times New Roman" pitchFamily="18" charset="0"/>
              <a:cs typeface="Times New Roman" pitchFamily="18" charset="0"/>
            </a:endParaRPr>
          </a:p>
        </p:txBody>
      </p:sp>
      <p:pic>
        <p:nvPicPr>
          <p:cNvPr id="4" name="Picture 3" descr="Con Gà Trống, Cỏ, Gà, Trang Trại, Đầy Màu Sắc, Bộ Lông"/>
          <p:cNvPicPr/>
          <p:nvPr/>
        </p:nvPicPr>
        <p:blipFill>
          <a:blip r:embed="rId2" cstate="print"/>
          <a:srcRect/>
          <a:stretch>
            <a:fillRect/>
          </a:stretch>
        </p:blipFill>
        <p:spPr bwMode="auto">
          <a:xfrm>
            <a:off x="1447800" y="1371600"/>
            <a:ext cx="66294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04800"/>
            <a:ext cx="67056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Vịt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nhỉ</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3" name="Picture 2" descr="Drake con vịt Con vịt mùa đông vịt nước chim thiên nhiên Bộ lông Chim nước cái đầu thú vật Nam giới giống cái Cặp vịt Mallard gia cầm Động vật thủy sản thế giới động vật Nam giới loài Vịt vịt gần Chân dung động vật Nhiếp ảnh động vật hoang dã Động vật"/>
          <p:cNvPicPr/>
          <p:nvPr/>
        </p:nvPicPr>
        <p:blipFill>
          <a:blip r:embed="rId2" cstate="print"/>
          <a:srcRect/>
          <a:stretch>
            <a:fillRect/>
          </a:stretch>
        </p:blipFill>
        <p:spPr bwMode="auto">
          <a:xfrm>
            <a:off x="1219200" y="1905000"/>
            <a:ext cx="6705600" cy="4038601"/>
          </a:xfrm>
          <a:prstGeom prst="rect">
            <a:avLst/>
          </a:prstGeom>
          <a:noFill/>
          <a:ln w="9525">
            <a:noFill/>
            <a:miter lim="800000"/>
            <a:headEnd/>
            <a:tailEnd/>
          </a:ln>
        </p:spPr>
      </p:pic>
      <p:sp>
        <p:nvSpPr>
          <p:cNvPr id="4" name="TextBox 3"/>
          <p:cNvSpPr txBox="1"/>
          <p:nvPr/>
        </p:nvSpPr>
        <p:spPr>
          <a:xfrm>
            <a:off x="3200400" y="6096000"/>
            <a:ext cx="1371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Con </a:t>
            </a:r>
            <a:r>
              <a:rPr lang="en-US" sz="2400" dirty="0" err="1" smtClean="0">
                <a:solidFill>
                  <a:srgbClr val="FF0000"/>
                </a:solidFill>
                <a:latin typeface="Times New Roman" pitchFamily="18" charset="0"/>
                <a:cs typeface="Times New Roman" pitchFamily="18" charset="0"/>
              </a:rPr>
              <a:t>Vịt</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39624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chơi</a:t>
            </a:r>
            <a:r>
              <a:rPr lang="en-US" sz="2400" dirty="0" smtClean="0">
                <a:latin typeface="Times New Roman" pitchFamily="18" charset="0"/>
                <a:cs typeface="Times New Roman" pitchFamily="18" charset="0"/>
              </a:rPr>
              <a:t>: Ai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3" name="Picture 2" descr="Con Gà Trống, Cỏ, Gà, Trang Trại, Đầy Màu Sắc, Bộ Lông"/>
          <p:cNvPicPr/>
          <p:nvPr/>
        </p:nvPicPr>
        <p:blipFill>
          <a:blip r:embed="rId2" cstate="print"/>
          <a:srcRect/>
          <a:stretch>
            <a:fillRect/>
          </a:stretch>
        </p:blipFill>
        <p:spPr bwMode="auto">
          <a:xfrm>
            <a:off x="381000" y="1828800"/>
            <a:ext cx="4038600" cy="3657600"/>
          </a:xfrm>
          <a:prstGeom prst="rect">
            <a:avLst/>
          </a:prstGeom>
          <a:noFill/>
          <a:ln w="9525">
            <a:noFill/>
            <a:miter lim="800000"/>
            <a:headEnd/>
            <a:tailEnd/>
          </a:ln>
        </p:spPr>
      </p:pic>
      <p:pic>
        <p:nvPicPr>
          <p:cNvPr id="4" name="Picture 3" descr="Drake con vịt Con vịt mùa đông vịt nước chim thiên nhiên Bộ lông Chim nước cái đầu thú vật Nam giới giống cái Cặp vịt Mallard gia cầm Động vật thủy sản thế giới động vật Nam giới loài Vịt vịt gần Chân dung động vật Nhiếp ảnh động vật hoang dã Động vật"/>
          <p:cNvPicPr/>
          <p:nvPr/>
        </p:nvPicPr>
        <p:blipFill>
          <a:blip r:embed="rId3" cstate="print"/>
          <a:srcRect/>
          <a:stretch>
            <a:fillRect/>
          </a:stretch>
        </p:blipFill>
        <p:spPr bwMode="auto">
          <a:xfrm>
            <a:off x="4572000" y="1828800"/>
            <a:ext cx="4572000" cy="358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nodeType="clickEffect">
                                  <p:stCondLst>
                                    <p:cond delay="0"/>
                                  </p:stCondLst>
                                  <p:childTnLst>
                                    <p:set>
                                      <p:cBhvr>
                                        <p:cTn id="16" dur="1000">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xit" presetSubtype="26" fill="hold" nodeType="clickEffect">
                                  <p:stCondLst>
                                    <p:cond delay="0"/>
                                  </p:stCondLst>
                                  <p:childTnLst>
                                    <p:animEffect transition="out" filter="barn(inHorizontal)">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0" presetClass="exit" presetSubtype="0" fill="hold" nodeType="clickEffect">
                                  <p:stCondLst>
                                    <p:cond delay="0"/>
                                  </p:stCondLst>
                                  <p:childTnLst>
                                    <p:animEffect transition="out" filter="wedge">
                                      <p:cBhvr>
                                        <p:cTn id="25" dur="2000"/>
                                        <p:tgtEl>
                                          <p:spTgt spid="4"/>
                                        </p:tgtEl>
                                      </p:cBhvr>
                                    </p:animEffect>
                                    <p:set>
                                      <p:cBhvr>
                                        <p:cTn id="26" dur="1" fill="hold">
                                          <p:stCondLst>
                                            <p:cond delay="19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slide(fromBottom)">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diamond(in)">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533400"/>
            <a:ext cx="60198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vịt</a:t>
            </a:r>
            <a:r>
              <a:rPr lang="en-US" sz="2400" dirty="0" smtClean="0">
                <a:latin typeface="Times New Roman" pitchFamily="18" charset="0"/>
                <a:cs typeface="Times New Roman" pitchFamily="18" charset="0"/>
              </a:rPr>
              <a:t> con</a:t>
            </a:r>
            <a:endParaRPr lang="en-US" sz="2400" dirty="0">
              <a:latin typeface="Times New Roman" pitchFamily="18" charset="0"/>
              <a:cs typeface="Times New Roman" pitchFamily="18" charset="0"/>
            </a:endParaRPr>
          </a:p>
        </p:txBody>
      </p:sp>
      <p:pic>
        <p:nvPicPr>
          <p:cNvPr id="3" name="DanVitCon-HopCa_rxnt.mp3">
            <a:hlinkClick r:id="" action="ppaction://media"/>
          </p:cNvPr>
          <p:cNvPicPr>
            <a:picLocks noRot="1" noChangeAspect="1"/>
          </p:cNvPicPr>
          <p:nvPr>
            <a:audioFile r:link="rId1"/>
          </p:nvPr>
        </p:nvPicPr>
        <p:blipFill>
          <a:blip r:embed="rId3" cstate="print"/>
          <a:stretch>
            <a:fillRect/>
          </a:stretch>
        </p:blipFill>
        <p:spPr>
          <a:xfrm>
            <a:off x="3352800" y="1524000"/>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8720"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edg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217</Words>
  <Application>Microsoft Office PowerPoint</Application>
  <PresentationFormat>On-screen Show (4:3)</PresentationFormat>
  <Paragraphs>36</Paragraphs>
  <Slides>8</Slides>
  <Notes>0</Notes>
  <HiddenSlides>0</HiddenSlides>
  <MMClips>2</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Dell</cp:lastModifiedBy>
  <cp:revision>14</cp:revision>
  <dcterms:created xsi:type="dcterms:W3CDTF">2020-04-02T14:57:58Z</dcterms:created>
  <dcterms:modified xsi:type="dcterms:W3CDTF">2020-04-10T06:20:04Z</dcterms:modified>
</cp:coreProperties>
</file>